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9"/>
  </p:notesMasterIdLst>
  <p:sldIdLst>
    <p:sldId id="256" r:id="rId2"/>
    <p:sldId id="276" r:id="rId3"/>
    <p:sldId id="266" r:id="rId4"/>
    <p:sldId id="304" r:id="rId5"/>
    <p:sldId id="305" r:id="rId6"/>
    <p:sldId id="306" r:id="rId7"/>
    <p:sldId id="307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0E55A-97EB-4F80-A849-C41770BD2C14}" type="datetimeFigureOut">
              <a:rPr lang="de-DE" smtClean="0"/>
              <a:t>12.10.2023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6F125-2ACC-4C68-904A-C8C8A161212C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607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7653-A8BD-FD2F-2D3E-23EB9F673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F3E29-7B60-6A85-7B15-37A9C1F0B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7BE0-2411-68A8-3A97-95C17A84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C0756-0071-4F02-8CEF-39B24EC8BC8F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F9FDC-6F8F-88A7-481D-1F5E73E0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58F3C-C3BD-DB9A-7261-3DC9DFC0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35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B763-4715-EF98-30A9-AFF800D8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3FF1-9700-6CBF-029C-89ECFF6F0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DBC6-AAC1-0B39-2AE4-1F029E9B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E9FD-9D3B-4C4B-B907-1A0AE04283B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DC00F-3293-7A27-F2EB-D436294C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B5FDA-3A20-E41A-A790-F92934F4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3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3293-5671-D096-07E3-D3182B39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B0478-FAB0-85F4-8361-3B15FD16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F99C-C2E4-3AA8-46D5-9706575A0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DA1E-F4F9-4218-82B5-C297E5CFF438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92C31-A649-9106-8D18-25F8D96E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A3F1-C402-0809-3A78-B5336415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16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739D-5992-AB62-D77C-21A710F9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766A-F0A0-CFA8-3B6A-CADA183A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DB81F-2636-38BF-0208-36B95B702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17AE-9DAE-C4C8-0D45-5997D672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AFD7-C4E3-4E4A-AB97-F2DBA90098E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7533A-1AEC-1FEB-B4E7-67B44D46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73766-2E3F-E357-2E49-D1CD22E9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1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6C11-9EAE-AD89-74C7-F85385F8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CBE35-739F-FFA9-F9F6-BAFEFDEC2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3626A-B872-2203-2BDF-16118EF3B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85070-6752-D4A9-CDF3-76EC60767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270D2-B477-EB37-D86E-38E63EBD4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A6437-2E2D-A181-3B65-BCC84164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54F-56D5-4A3A-8AC3-D511F4ECACE3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7A9B0-86B7-9E82-26A7-0D898546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1ACDD-E205-63F9-0D4B-A160CAC7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1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1CFE-9D0E-7CB2-4AA9-E430901A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40382-6854-5C85-5053-8177C66C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650D4-C604-43E1-A7DD-97C8A5BF6A9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8F458-438B-A210-8ACB-6412F1D3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2F4546-7FEC-14DE-980F-2E3592A1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13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2F6FC-C219-1BE2-0DF0-CB3C9B9B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D70-F62C-4E20-A185-416613223A0F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E491A-48D0-EDE5-3AAF-FF6EC147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F65E-4C1B-1378-CF86-0B765CA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981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39A6-5270-226B-4997-261E110A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9827-E5B8-6A9B-B4F8-5EA44C93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4DD54-024D-48CF-02A0-4B33611F9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AF9A0-C0E0-99F0-1692-CE577F30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3EA9-4CF9-4C3E-83AA-84D6D2B750ED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97CA7-84F4-69CF-EFFA-47846EC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E3FC1-B59E-FD06-96BE-185BB5C1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047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E41E-162D-5212-C345-9A67A03C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EEB17-F3DD-23C1-4F89-E2B139462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CBC97-0105-3650-07D4-9DFF4BBF0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6A826-C067-D934-05DF-D24B09E7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845-D19B-40D9-8104-F307843B0CD8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548C-8D39-9D71-0A44-54F5DEF8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8C985-3230-85ED-A5F2-1D3E5300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8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1B7A-C08D-CC9A-4973-32DE833C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B2CB4-ECCA-ED9D-D2F4-AAFAC083E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C7C5F-6408-668F-BD28-5748EA66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3EE0-4D58-4B54-9977-C338C88D8BB9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1B602-B6D6-A0D2-0172-1E3FB67B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74AF5-072D-F09C-6886-1A115A96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219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A6F65-E075-47ED-78E3-FD085830D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8738E-C4A9-7AC2-1EC8-B88393D22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28134-C8E1-A89F-CE96-F32B5D24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584D-260B-48EE-8715-A9D9B1B4F4EA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BA996-30D2-6661-1551-F37E7C4B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0422-A7E4-E767-665B-6AD5FBC8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49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0B323-D888-7F1B-A350-99F0D969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E8223-A108-F86B-7F5C-AD96D867A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E2956-E9D5-DC09-A042-181EA86B8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E0F5-CF89-49DB-843F-19883CCECCEA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C93A6-1C12-A8A8-8DF1-566ABC5F4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5B10-2A7C-4E03-3758-C2ABD7FA5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1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3752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de-DE" sz="5400" dirty="0"/>
              <a:t>Enhanced Solver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A38B4-3737-8B08-0AE4-B40651D10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4882" y="2906564"/>
            <a:ext cx="7543800" cy="4657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Aditya Ujeniya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2F9AAD-EB2B-72A6-5D50-DCBDEB4826D1}"/>
              </a:ext>
            </a:extLst>
          </p:cNvPr>
          <p:cNvSpPr txBox="1">
            <a:spLocks/>
          </p:cNvSpPr>
          <p:nvPr/>
        </p:nvSpPr>
        <p:spPr>
          <a:xfrm>
            <a:off x="2346960" y="3382525"/>
            <a:ext cx="7543800" cy="3354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50" dirty="0">
                <a:latin typeface="CMS"/>
              </a:rPr>
              <a:t>16</a:t>
            </a:r>
            <a:r>
              <a:rPr lang="en-US" sz="1650" baseline="30000" dirty="0">
                <a:latin typeface="CMS"/>
              </a:rPr>
              <a:t>th</a:t>
            </a:r>
            <a:r>
              <a:rPr lang="en-US" sz="1650" dirty="0">
                <a:latin typeface="CMS"/>
              </a:rPr>
              <a:t> </a:t>
            </a:r>
            <a:r>
              <a:rPr lang="en-US" sz="1650" dirty="0">
                <a:latin typeface="CMS"/>
                <a:ea typeface="Microsoft Himalaya" panose="01010100010101010101" pitchFamily="2" charset="0"/>
                <a:cs typeface="Microsoft Himalaya" panose="01010100010101010101" pitchFamily="2" charset="0"/>
              </a:rPr>
              <a:t>OCTOBER</a:t>
            </a:r>
            <a:r>
              <a:rPr lang="en-US" sz="1650" dirty="0">
                <a:latin typeface="CMS"/>
              </a:rPr>
              <a:t> 2023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2595F8-5476-7CF3-15E4-40444B00C678}"/>
              </a:ext>
            </a:extLst>
          </p:cNvPr>
          <p:cNvSpPr txBox="1">
            <a:spLocks/>
          </p:cNvSpPr>
          <p:nvPr/>
        </p:nvSpPr>
        <p:spPr>
          <a:xfrm>
            <a:off x="2344882" y="3717966"/>
            <a:ext cx="7543800" cy="44310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dirty="0"/>
              <a:t>With acknowledgements to Jan Eitzinger</a:t>
            </a:r>
            <a:endParaRPr lang="de-DE" sz="21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5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2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Enhanced Solver</a:t>
            </a:r>
          </a:p>
          <a:p>
            <a:pPr>
              <a:lnSpc>
                <a:spcPct val="120000"/>
              </a:lnSpc>
            </a:pPr>
            <a:r>
              <a:rPr lang="de-DE" dirty="0" err="1"/>
              <a:t>How</a:t>
            </a:r>
            <a:r>
              <a:rPr lang="de-DE" dirty="0"/>
              <a:t> Enhanced Solver </a:t>
            </a:r>
            <a:r>
              <a:rPr lang="de-DE" dirty="0" err="1"/>
              <a:t>works</a:t>
            </a:r>
            <a:endParaRPr lang="de-DE" dirty="0"/>
          </a:p>
          <a:p>
            <a:pPr>
              <a:lnSpc>
                <a:spcPct val="120000"/>
              </a:lnSpc>
            </a:pPr>
            <a:r>
              <a:rPr lang="de-DE" dirty="0" err="1"/>
              <a:t>Results</a:t>
            </a:r>
            <a:r>
              <a:rPr lang="de-DE" dirty="0"/>
              <a:t> – </a:t>
            </a:r>
            <a:r>
              <a:rPr lang="de-DE" dirty="0" err="1"/>
              <a:t>Backward</a:t>
            </a:r>
            <a:r>
              <a:rPr lang="de-DE" dirty="0"/>
              <a:t> </a:t>
            </a:r>
            <a:r>
              <a:rPr lang="de-DE" dirty="0" err="1"/>
              <a:t>Facing</a:t>
            </a:r>
            <a:r>
              <a:rPr lang="de-DE" dirty="0"/>
              <a:t> Step</a:t>
            </a:r>
          </a:p>
          <a:p>
            <a:pPr>
              <a:lnSpc>
                <a:spcPct val="120000"/>
              </a:lnSpc>
            </a:pPr>
            <a:r>
              <a:rPr lang="de-DE" dirty="0" err="1"/>
              <a:t>Results</a:t>
            </a:r>
            <a:r>
              <a:rPr lang="de-DE" dirty="0"/>
              <a:t> – Karman Street </a:t>
            </a:r>
            <a:r>
              <a:rPr lang="de-DE" dirty="0" err="1"/>
              <a:t>Vortexes</a:t>
            </a:r>
            <a:endParaRPr lang="de-DE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4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E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nhanced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Solver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3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53E08DE7-89E2-EE09-4EB0-6BBCC0EDA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219" y="1133821"/>
            <a:ext cx="8583562" cy="48947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92E0F24-AE08-872B-607C-F87189E93977}"/>
              </a:ext>
            </a:extLst>
          </p:cNvPr>
          <p:cNvSpPr txBox="1"/>
          <p:nvPr/>
        </p:nvSpPr>
        <p:spPr>
          <a:xfrm rot="16200000">
            <a:off x="963562" y="3207649"/>
            <a:ext cx="101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35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How it works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4</a:t>
            </a:fld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FFFE16E-7B01-A9DE-B3B1-2F102FC58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7125" y="944748"/>
            <a:ext cx="8777749" cy="3323060"/>
          </a:xfr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6FAEC4C-1E8B-4AB5-C6A1-BC4377AAA770}"/>
              </a:ext>
            </a:extLst>
          </p:cNvPr>
          <p:cNvSpPr txBox="1">
            <a:spLocks/>
          </p:cNvSpPr>
          <p:nvPr/>
        </p:nvSpPr>
        <p:spPr>
          <a:xfrm>
            <a:off x="838200" y="4149214"/>
            <a:ext cx="10515600" cy="2027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Determing</a:t>
            </a:r>
            <a:r>
              <a:rPr lang="de-DE" dirty="0"/>
              <a:t> the </a:t>
            </a:r>
            <a:r>
              <a:rPr lang="de-DE" dirty="0" err="1"/>
              <a:t>shape</a:t>
            </a:r>
            <a:r>
              <a:rPr lang="de-DE" dirty="0"/>
              <a:t> and </a:t>
            </a:r>
            <a:r>
              <a:rPr lang="de-DE" dirty="0" err="1"/>
              <a:t>assign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indexes</a:t>
            </a:r>
            <a:r>
              <a:rPr lang="de-DE" dirty="0"/>
              <a:t> in the </a:t>
            </a:r>
            <a:r>
              <a:rPr lang="de-DE" dirty="0" err="1"/>
              <a:t>matrix</a:t>
            </a:r>
            <a:r>
              <a:rPr lang="de-DE" dirty="0"/>
              <a:t>.</a:t>
            </a:r>
          </a:p>
          <a:p>
            <a:r>
              <a:rPr lang="de-DE" dirty="0" err="1"/>
              <a:t>Then</a:t>
            </a:r>
            <a:r>
              <a:rPr lang="de-DE" dirty="0"/>
              <a:t> handle the NO SLIP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different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index</a:t>
            </a:r>
            <a:r>
              <a:rPr lang="de-DE" dirty="0"/>
              <a:t>.</a:t>
            </a:r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CIRCLE and RECTANGLE/SQUARE.</a:t>
            </a:r>
          </a:p>
        </p:txBody>
      </p:sp>
    </p:spTree>
    <p:extLst>
      <p:ext uri="{BB962C8B-B14F-4D97-AF65-F5344CB8AC3E}">
        <p14:creationId xmlns:p14="http://schemas.microsoft.com/office/powerpoint/2010/main" val="260118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Backward Facing Step with Eddy currents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5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square with a black line&#10;&#10;Description automatically generated">
            <a:extLst>
              <a:ext uri="{FF2B5EF4-FFF2-40B4-BE49-F238E27FC236}">
                <a16:creationId xmlns:a16="http://schemas.microsoft.com/office/drawing/2014/main" id="{B600FE70-D093-FF44-4EB2-FA42C07F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2119149"/>
            <a:ext cx="6096000" cy="4350475"/>
          </a:xfrm>
          <a:prstGeom prst="rect">
            <a:avLst/>
          </a:prstGeom>
        </p:spPr>
      </p:pic>
      <p:pic>
        <p:nvPicPr>
          <p:cNvPr id="7" name="Content Placeholder 6" descr="A colorful lines on a white background&#10;&#10;Description automatically generated">
            <a:extLst>
              <a:ext uri="{FF2B5EF4-FFF2-40B4-BE49-F238E27FC236}">
                <a16:creationId xmlns:a16="http://schemas.microsoft.com/office/drawing/2014/main" id="{9537E95E-6725-1840-B8F1-CDFDE2061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90" y="1082004"/>
            <a:ext cx="9348019" cy="1994244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E1EF60-1ED9-65C4-2DD1-DE066BBC50A3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5000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4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Backward Facing Step with Recirculation zone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6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square with a black line&#10;&#10;Description automatically generated">
            <a:extLst>
              <a:ext uri="{FF2B5EF4-FFF2-40B4-BE49-F238E27FC236}">
                <a16:creationId xmlns:a16="http://schemas.microsoft.com/office/drawing/2014/main" id="{24EEC36E-3A81-7502-C205-D2732CB6A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76062"/>
            <a:ext cx="6096000" cy="4572000"/>
          </a:xfrm>
          <a:prstGeom prst="rect">
            <a:avLst/>
          </a:prstGeom>
        </p:spPr>
      </p:pic>
      <p:pic>
        <p:nvPicPr>
          <p:cNvPr id="7" name="Content Placeholder 6" descr="A colorful lines with numbers&#10;&#10;Description automatically generated with medium confidence">
            <a:extLst>
              <a:ext uri="{FF2B5EF4-FFF2-40B4-BE49-F238E27FC236}">
                <a16:creationId xmlns:a16="http://schemas.microsoft.com/office/drawing/2014/main" id="{1418466E-7F4D-375C-1362-AE39FBDD0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063342"/>
            <a:ext cx="9525000" cy="2032000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B5470C-86B0-BD85-67EF-EE82944D2EB9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36000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4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– Karman Vortex Street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Enhanced Solver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ED4E9-7B74-4EE2-953E-75B596F1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7</a:t>
            </a:fld>
            <a:endParaRPr lang="de-D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circle on a white background&#10;&#10;Description automatically generated">
            <a:extLst>
              <a:ext uri="{FF2B5EF4-FFF2-40B4-BE49-F238E27FC236}">
                <a16:creationId xmlns:a16="http://schemas.microsoft.com/office/drawing/2014/main" id="{97C4C88E-4466-3475-8890-EA70769B0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71836"/>
            <a:ext cx="6096000" cy="4572000"/>
          </a:xfrm>
          <a:prstGeom prst="rect">
            <a:avLst/>
          </a:prstGeom>
        </p:spPr>
      </p:pic>
      <p:pic>
        <p:nvPicPr>
          <p:cNvPr id="7" name="Content Placeholder 6" descr="A colorful background with numbers&#10;&#10;Description automatically generated with medium confidence">
            <a:extLst>
              <a:ext uri="{FF2B5EF4-FFF2-40B4-BE49-F238E27FC236}">
                <a16:creationId xmlns:a16="http://schemas.microsoft.com/office/drawing/2014/main" id="{9F73F56D-C701-185F-D6D8-D7003D0E2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332" y="1082004"/>
            <a:ext cx="9505336" cy="2027805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0CA937-A476-18DF-4393-B4A870BD3F35}"/>
              </a:ext>
            </a:extLst>
          </p:cNvPr>
          <p:cNvSpPr txBox="1"/>
          <p:nvPr/>
        </p:nvSpPr>
        <p:spPr>
          <a:xfrm>
            <a:off x="5216012" y="5406664"/>
            <a:ext cx="1759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: 5000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26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CMS</vt:lpstr>
      <vt:lpstr>Times New Roman</vt:lpstr>
      <vt:lpstr>Office Theme</vt:lpstr>
      <vt:lpstr>Enhanced Solver</vt:lpstr>
      <vt:lpstr>Objectives</vt:lpstr>
      <vt:lpstr>Enhanced Solver</vt:lpstr>
      <vt:lpstr>How it works</vt:lpstr>
      <vt:lpstr>Results – Backward Facing Step with Eddy currents</vt:lpstr>
      <vt:lpstr>Results – Backward Facing Step with Recirculation zone</vt:lpstr>
      <vt:lpstr>Results – Karman Vortex Street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Monte Carlo </dc:title>
  <dc:creator>Ujeniya, Aditya</dc:creator>
  <cp:lastModifiedBy>Ujeniya, Aditya</cp:lastModifiedBy>
  <cp:revision>682</cp:revision>
  <dcterms:created xsi:type="dcterms:W3CDTF">2022-10-31T20:07:05Z</dcterms:created>
  <dcterms:modified xsi:type="dcterms:W3CDTF">2023-10-12T07:22:37Z</dcterms:modified>
</cp:coreProperties>
</file>